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65D6F-DEF3-4124-94D2-6F23AB24F64A}" v="1" dt="2023-09-19T16:47:0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ne Bens" userId="4303a1fd-3c0b-4686-9209-91825b805174" providerId="ADAL" clId="{43165D6F-DEF3-4124-94D2-6F23AB24F64A}"/>
    <pc:docChg chg="custSel addSld delSld modSld">
      <pc:chgData name="Sanne Bens" userId="4303a1fd-3c0b-4686-9209-91825b805174" providerId="ADAL" clId="{43165D6F-DEF3-4124-94D2-6F23AB24F64A}" dt="2023-09-20T14:39:40.495" v="193" actId="20577"/>
      <pc:docMkLst>
        <pc:docMk/>
      </pc:docMkLst>
      <pc:sldChg chg="modSp mod">
        <pc:chgData name="Sanne Bens" userId="4303a1fd-3c0b-4686-9209-91825b805174" providerId="ADAL" clId="{43165D6F-DEF3-4124-94D2-6F23AB24F64A}" dt="2023-09-19T16:42:12.911" v="17" actId="20577"/>
        <pc:sldMkLst>
          <pc:docMk/>
          <pc:sldMk cId="2409999068" sldId="262"/>
        </pc:sldMkLst>
        <pc:spChg chg="mod">
          <ac:chgData name="Sanne Bens" userId="4303a1fd-3c0b-4686-9209-91825b805174" providerId="ADAL" clId="{43165D6F-DEF3-4124-94D2-6F23AB24F64A}" dt="2023-09-19T16:42:12.911" v="17" actId="20577"/>
          <ac:spMkLst>
            <pc:docMk/>
            <pc:sldMk cId="2409999068" sldId="262"/>
            <ac:spMk id="3" creationId="{80C2287E-A65E-FF03-9A49-5B67B7C8E5A3}"/>
          </ac:spMkLst>
        </pc:spChg>
      </pc:sldChg>
      <pc:sldChg chg="modSp mod">
        <pc:chgData name="Sanne Bens" userId="4303a1fd-3c0b-4686-9209-91825b805174" providerId="ADAL" clId="{43165D6F-DEF3-4124-94D2-6F23AB24F64A}" dt="2023-09-19T16:42:39.595" v="21" actId="20577"/>
        <pc:sldMkLst>
          <pc:docMk/>
          <pc:sldMk cId="2294765985" sldId="265"/>
        </pc:sldMkLst>
        <pc:spChg chg="mod">
          <ac:chgData name="Sanne Bens" userId="4303a1fd-3c0b-4686-9209-91825b805174" providerId="ADAL" clId="{43165D6F-DEF3-4124-94D2-6F23AB24F64A}" dt="2023-09-19T16:42:39.595" v="21" actId="20577"/>
          <ac:spMkLst>
            <pc:docMk/>
            <pc:sldMk cId="2294765985" sldId="265"/>
            <ac:spMk id="5" creationId="{CBE9DCFF-4DC2-8239-AE76-942BC392AAB2}"/>
          </ac:spMkLst>
        </pc:spChg>
      </pc:sldChg>
      <pc:sldChg chg="modSp mod">
        <pc:chgData name="Sanne Bens" userId="4303a1fd-3c0b-4686-9209-91825b805174" providerId="ADAL" clId="{43165D6F-DEF3-4124-94D2-6F23AB24F64A}" dt="2023-09-19T16:42:58.551" v="25" actId="20577"/>
        <pc:sldMkLst>
          <pc:docMk/>
          <pc:sldMk cId="222783097" sldId="266"/>
        </pc:sldMkLst>
        <pc:spChg chg="mod">
          <ac:chgData name="Sanne Bens" userId="4303a1fd-3c0b-4686-9209-91825b805174" providerId="ADAL" clId="{43165D6F-DEF3-4124-94D2-6F23AB24F64A}" dt="2023-09-19T16:42:58.551" v="25" actId="20577"/>
          <ac:spMkLst>
            <pc:docMk/>
            <pc:sldMk cId="222783097" sldId="266"/>
            <ac:spMk id="3" creationId="{9564C03F-6F83-35E2-460C-C347C3AEE8DE}"/>
          </ac:spMkLst>
        </pc:spChg>
      </pc:sldChg>
      <pc:sldChg chg="modSp mod">
        <pc:chgData name="Sanne Bens" userId="4303a1fd-3c0b-4686-9209-91825b805174" providerId="ADAL" clId="{43165D6F-DEF3-4124-94D2-6F23AB24F64A}" dt="2023-09-19T16:45:43.183" v="91" actId="20577"/>
        <pc:sldMkLst>
          <pc:docMk/>
          <pc:sldMk cId="2785581668" sldId="267"/>
        </pc:sldMkLst>
        <pc:spChg chg="mod">
          <ac:chgData name="Sanne Bens" userId="4303a1fd-3c0b-4686-9209-91825b805174" providerId="ADAL" clId="{43165D6F-DEF3-4124-94D2-6F23AB24F64A}" dt="2023-09-19T16:45:43.183" v="91" actId="20577"/>
          <ac:spMkLst>
            <pc:docMk/>
            <pc:sldMk cId="2785581668" sldId="267"/>
            <ac:spMk id="3" creationId="{7721BFD0-9A0F-8F06-E252-99E527504466}"/>
          </ac:spMkLst>
        </pc:spChg>
      </pc:sldChg>
      <pc:sldChg chg="modSp mod">
        <pc:chgData name="Sanne Bens" userId="4303a1fd-3c0b-4686-9209-91825b805174" providerId="ADAL" clId="{43165D6F-DEF3-4124-94D2-6F23AB24F64A}" dt="2023-09-19T16:43:33.803" v="47" actId="20577"/>
        <pc:sldMkLst>
          <pc:docMk/>
          <pc:sldMk cId="4106069259" sldId="269"/>
        </pc:sldMkLst>
        <pc:spChg chg="mod">
          <ac:chgData name="Sanne Bens" userId="4303a1fd-3c0b-4686-9209-91825b805174" providerId="ADAL" clId="{43165D6F-DEF3-4124-94D2-6F23AB24F64A}" dt="2023-09-19T16:43:33.803" v="47" actId="20577"/>
          <ac:spMkLst>
            <pc:docMk/>
            <pc:sldMk cId="4106069259" sldId="269"/>
            <ac:spMk id="3" creationId="{CB07176D-0630-FD75-65C5-3BC5CD5D35A6}"/>
          </ac:spMkLst>
        </pc:spChg>
      </pc:sldChg>
      <pc:sldChg chg="new del">
        <pc:chgData name="Sanne Bens" userId="4303a1fd-3c0b-4686-9209-91825b805174" providerId="ADAL" clId="{43165D6F-DEF3-4124-94D2-6F23AB24F64A}" dt="2023-09-19T16:43:48.733" v="49" actId="2696"/>
        <pc:sldMkLst>
          <pc:docMk/>
          <pc:sldMk cId="1046739071" sldId="272"/>
        </pc:sldMkLst>
      </pc:sldChg>
      <pc:sldChg chg="modSp add mod">
        <pc:chgData name="Sanne Bens" userId="4303a1fd-3c0b-4686-9209-91825b805174" providerId="ADAL" clId="{43165D6F-DEF3-4124-94D2-6F23AB24F64A}" dt="2023-09-20T14:39:40.495" v="193" actId="20577"/>
        <pc:sldMkLst>
          <pc:docMk/>
          <pc:sldMk cId="1471576102" sldId="273"/>
        </pc:sldMkLst>
        <pc:spChg chg="mod">
          <ac:chgData name="Sanne Bens" userId="4303a1fd-3c0b-4686-9209-91825b805174" providerId="ADAL" clId="{43165D6F-DEF3-4124-94D2-6F23AB24F64A}" dt="2023-09-20T14:39:40.495" v="193" actId="20577"/>
          <ac:spMkLst>
            <pc:docMk/>
            <pc:sldMk cId="1471576102" sldId="273"/>
            <ac:spMk id="3" creationId="{CB07176D-0630-FD75-65C5-3BC5CD5D35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66674-1DE3-1894-2FD5-D0C3E91E4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1FC200-9009-E9CA-6526-B553566AA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FB78E4-C626-5B81-C656-45555021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13A160-FA81-721F-FAEE-BE72298E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656235-D77F-A841-A591-F4A0AC70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41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FDDB1-E072-300B-38DE-D3ACD846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5815F6-CF1A-0B61-C230-A2BAEE302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224E0B-CA26-C91B-829E-2D68CB06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174640-EE38-9A50-E22B-2F80E30D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5797E-2C8E-0CDD-6BD9-3B07B678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4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C36346B-C244-5AC0-95CB-F7EABC0C6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FA8236-DA6B-DBBD-22DC-4B8823D59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3D5CE0-6923-3B09-7695-A4485495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4A2D86-B42E-29E9-6F75-95D5D1DA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3ABCE2-CDD5-D50F-3B2C-6113C342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26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4F20C-4CC0-780E-B767-D60FFDDB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B85C93-F5AD-752B-9C25-6C2D6041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01ED0A-B562-2430-2AED-C482108B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590E0-BA4F-153B-D34A-6D155097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08C5D9-005F-75BC-445B-9BF16EC4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42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C9E04-764C-1548-FDAA-C0A2CCC6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459827-6C7F-77DD-EDBD-A9780CAA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7D2BE8-4744-C938-D7EF-642FBFAE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69DC49-D3E7-2522-5499-335491D0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AFD56D-F0CE-B7C7-D415-079A2726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94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47DBA-ACE4-A515-2FFB-DA00B23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A6DC27-75D3-C4DD-D8D6-791B8DF43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EB4EA9-16D1-FC87-E2EA-627D8821A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223C6A-BEDB-033E-7CA3-8E098332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DD9910-E5A4-592D-1391-066EB7F0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04-0A44-338D-ECD0-96C51BDC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1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223F8-998F-A91F-8041-80930B29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140694-39D7-9EFF-B04E-9AC7A55EB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2A9604-73FF-CEFD-429B-20BC480F9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25B182-020A-9746-3EF6-BAA7AEFA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E3A28A-3A4B-96FF-4126-CC66A4B76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479533-A07D-A607-71BD-A5C6AC68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E2FF70C-8D10-5F33-9769-AF514F62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F3549E-7081-4245-4D5E-7A271212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3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617AB-3FFC-354D-74BD-B79A228E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42880F-EF5B-F66F-66CA-A66AD21F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70C75A-2248-1D86-6240-9CAB9D9A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3A8DB0-F552-5439-37EF-EA327457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3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DB4B67-9C18-2CEF-3170-492B320D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3F6CD7-C848-03E9-2E42-1737C46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BB9A9-5D32-110B-9A0F-E9F5B79F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4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B397E-6406-554B-4E9F-0783497F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A306D-D457-BAC0-4C30-23FBBAF14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D06BF5-2432-EBC4-9A9D-3D4E670A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4AB8D8-B799-4689-4F75-C4F8D3F9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80A028-9B08-D767-815D-6918FAA5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D915A4-5C7B-7CAC-92A6-A0D3553A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16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94C03-9063-B140-D7C7-5E01F398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245B5E-4AEA-5DA9-1D2F-F5CBE2D0F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0F42B-6D2D-6AC8-4AF7-0DDBDB777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A34186-6D33-0437-EA74-41D9F97B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7FC5E1-07CC-12D6-6AE2-ECFAFC19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147ED5-E91D-048F-EF9C-3F29C64D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A6D160-BC4A-419F-C85C-066CCADC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B38D56-63C0-FA7A-DFCE-DADD6F12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D25774-17AE-B1A9-09E2-CF53AAC67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FFC9-E10F-476E-A14E-9EC0EF9A660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76F9EA-7532-87C9-E198-3CC3CED76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F7FBE6-A59C-BEF4-2C03-B5ECEAB5C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7360-B16B-4668-96B3-F57D68C348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8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92BD8C6-D03F-2095-910F-1210ADC3EF1D}"/>
              </a:ext>
            </a:extLst>
          </p:cNvPr>
          <p:cNvSpPr txBox="1"/>
          <p:nvPr/>
        </p:nvSpPr>
        <p:spPr>
          <a:xfrm>
            <a:off x="616226" y="626165"/>
            <a:ext cx="630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 Black" panose="020B0A04020102020204" pitchFamily="34" charset="0"/>
              </a:rPr>
              <a:t>Welkom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9431D6-CECA-28D2-ACFD-BA2255D0B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7098" r="388" b="15996"/>
          <a:stretch/>
        </p:blipFill>
        <p:spPr>
          <a:xfrm>
            <a:off x="616226" y="1928192"/>
            <a:ext cx="9272601" cy="474634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DE5343D-E78C-15D5-D928-1605BA573C17}"/>
              </a:ext>
            </a:extLst>
          </p:cNvPr>
          <p:cNvSpPr txBox="1"/>
          <p:nvPr/>
        </p:nvSpPr>
        <p:spPr>
          <a:xfrm>
            <a:off x="827981" y="214522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</a:rPr>
              <a:t>Algemene ouderavond 4 mavo</a:t>
            </a:r>
          </a:p>
        </p:txBody>
      </p:sp>
    </p:spTree>
    <p:extLst>
      <p:ext uri="{BB962C8B-B14F-4D97-AF65-F5344CB8AC3E}">
        <p14:creationId xmlns:p14="http://schemas.microsoft.com/office/powerpoint/2010/main" val="63347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 Black" panose="020B0A04020102020204" pitchFamily="34" charset="0"/>
                <a:cs typeface="Arial" panose="020B0604020202020204" pitchFamily="34" charset="0"/>
              </a:rPr>
              <a:t>Rol ouders</a:t>
            </a:r>
          </a:p>
          <a:p>
            <a:endParaRPr lang="nl-NL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721BFD0-9A0F-8F06-E252-99E527504466}"/>
              </a:ext>
            </a:extLst>
          </p:cNvPr>
          <p:cNvSpPr txBox="1"/>
          <p:nvPr/>
        </p:nvSpPr>
        <p:spPr>
          <a:xfrm>
            <a:off x="616226" y="2292295"/>
            <a:ext cx="10714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Arial Black" panose="020B0A04020102020204" pitchFamily="34" charset="0"/>
              </a:rPr>
              <a:t>- absenties en verzuim </a:t>
            </a:r>
          </a:p>
          <a:p>
            <a:r>
              <a:rPr lang="nl-NL" sz="2500" dirty="0">
                <a:latin typeface="Arial Black" panose="020B0A04020102020204" pitchFamily="34" charset="0"/>
              </a:rPr>
              <a:t>- korte lijntjes (signaleren) </a:t>
            </a:r>
          </a:p>
          <a:p>
            <a:r>
              <a:rPr lang="nl-NL" sz="2500" dirty="0">
                <a:latin typeface="Arial Black" panose="020B0A04020102020204" pitchFamily="34" charset="0"/>
              </a:rPr>
              <a:t>- kort jaar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Magister (samen) bekijken: ‘</a:t>
            </a:r>
            <a:r>
              <a:rPr lang="nl-NL" sz="2500" b="1" dirty="0" err="1">
                <a:latin typeface="Arial Black" panose="020B0A04020102020204" pitchFamily="34" charset="0"/>
              </a:rPr>
              <a:t>inh</a:t>
            </a:r>
            <a:r>
              <a:rPr lang="nl-NL" sz="2500" b="1" dirty="0">
                <a:latin typeface="Arial Black" panose="020B0A04020102020204" pitchFamily="34" charset="0"/>
              </a:rPr>
              <a:t>’ ‘mv’ ‘</a:t>
            </a:r>
            <a:r>
              <a:rPr lang="nl-NL" sz="2500" b="1" dirty="0" err="1">
                <a:latin typeface="Arial Black" panose="020B0A04020102020204" pitchFamily="34" charset="0"/>
              </a:rPr>
              <a:t>hv</a:t>
            </a:r>
            <a:r>
              <a:rPr lang="nl-NL" sz="2500" b="1" dirty="0">
                <a:latin typeface="Arial Black" panose="020B0A04020102020204" pitchFamily="34" charset="0"/>
              </a:rPr>
              <a:t>’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‘MV’ </a:t>
            </a:r>
            <a:r>
              <a:rPr lang="nl-NL" sz="2500" b="1" dirty="0">
                <a:latin typeface="Arial Black" panose="020B0A04020102020204" pitchFamily="34" charset="0"/>
                <a:sym typeface="Wingdings" panose="05000000000000000000" pitchFamily="2" charset="2"/>
              </a:rPr>
              <a:t> telefoon aanwezig in de les</a:t>
            </a:r>
            <a:endParaRPr lang="nl-NL" sz="2500" b="1" dirty="0">
              <a:latin typeface="Arial Black" panose="020B0A04020102020204" pitchFamily="34" charset="0"/>
            </a:endParaRPr>
          </a:p>
          <a:p>
            <a:r>
              <a:rPr lang="nl-NL" sz="2500" b="1" dirty="0">
                <a:latin typeface="Arial Black" panose="020B0A04020102020204" pitchFamily="34" charset="0"/>
              </a:rPr>
              <a:t>- contact mentor: MOL- en DOL-gesprekken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stimuleren van lezen en actualiteit bijhouden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bijbaantje / sporten  </a:t>
            </a:r>
          </a:p>
          <a:p>
            <a:endParaRPr lang="nl-NL" sz="2500" b="1" dirty="0">
              <a:latin typeface="Arial Black" panose="020B0A04020102020204" pitchFamily="34" charset="0"/>
            </a:endParaRPr>
          </a:p>
          <a:p>
            <a:r>
              <a:rPr lang="nl-NL" sz="2000" b="1" dirty="0">
                <a:latin typeface="Arial Black" panose="020B0A04020102020204" pitchFamily="34" charset="0"/>
              </a:rPr>
              <a:t>Diploma-uitreiking </a:t>
            </a:r>
            <a:r>
              <a:rPr lang="nl-NL" sz="2000" b="1" dirty="0">
                <a:latin typeface="Arial Black" panose="020B0A04020102020204" pitchFamily="34" charset="0"/>
                <a:sym typeface="Wingdings" panose="05000000000000000000" pitchFamily="2" charset="2"/>
              </a:rPr>
              <a:t> Foto’s, anekdotes etc. aan eind van het jaar</a:t>
            </a:r>
            <a:endParaRPr lang="nl-NL" sz="2000" b="1" dirty="0">
              <a:latin typeface="Arial Black" panose="020B0A04020102020204" pitchFamily="34" charset="0"/>
            </a:endParaRPr>
          </a:p>
          <a:p>
            <a:endParaRPr lang="nl-NL" sz="2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8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Arial Black" panose="020B0A04020102020204" pitchFamily="34" charset="0"/>
                <a:cs typeface="Arial" panose="020B0604020202020204" pitchFamily="34" charset="0"/>
              </a:rPr>
              <a:t>Aanmelden vervolgopleiding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514D1D1-96A8-F71F-09B3-1DE465641133}"/>
              </a:ext>
            </a:extLst>
          </p:cNvPr>
          <p:cNvSpPr txBox="1"/>
          <p:nvPr/>
        </p:nvSpPr>
        <p:spPr>
          <a:xfrm>
            <a:off x="616226" y="2723321"/>
            <a:ext cx="1071438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Arial Black" panose="020B0A04020102020204" pitchFamily="34" charset="0"/>
              </a:rPr>
              <a:t>- Digitaal aanmelden, via website mbo-opleiding 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- Inschrijven vanaf 1 oktober, vóór 1 april 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- Verplichte </a:t>
            </a:r>
            <a:r>
              <a:rPr lang="nl-NL" sz="2000" b="1" dirty="0" err="1">
                <a:latin typeface="Arial Black" panose="020B0A04020102020204" pitchFamily="34" charset="0"/>
              </a:rPr>
              <a:t>meeloopdag</a:t>
            </a:r>
            <a:r>
              <a:rPr lang="nl-NL" sz="2000" b="1" dirty="0">
                <a:latin typeface="Arial Black" panose="020B0A04020102020204" pitchFamily="34" charset="0"/>
              </a:rPr>
              <a:t> en minimaal 1 open dag (doorloopdossier)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- Ondersteuning mentoren / decaan / ouders</a:t>
            </a:r>
          </a:p>
          <a:p>
            <a:endParaRPr lang="nl-NL" sz="2000" b="1" dirty="0">
              <a:latin typeface="Arial Black" panose="020B0A04020102020204" pitchFamily="34" charset="0"/>
            </a:endParaRPr>
          </a:p>
          <a:p>
            <a:r>
              <a:rPr lang="nl-NL" sz="2000" b="1" dirty="0">
                <a:latin typeface="Arial Black" panose="020B0A04020102020204" pitchFamily="34" charset="0"/>
              </a:rPr>
              <a:t>- Aanmeldprocedure havo: vóór 1 maart (met zevende vak automatisch toelaatbaar, met zes vakken gemiddelde 6,8 én positief advies docententeam) </a:t>
            </a:r>
          </a:p>
          <a:p>
            <a:r>
              <a:rPr lang="nl-NL" sz="2000" b="1" dirty="0">
                <a:latin typeface="Arial Black" panose="020B0A04020102020204" pitchFamily="34" charset="0"/>
              </a:rPr>
              <a:t>- Inschrijving voor mbo is alsnog verplicht</a:t>
            </a:r>
          </a:p>
          <a:p>
            <a:endParaRPr lang="nl-NL" sz="2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Arial Black" panose="020B0A04020102020204" pitchFamily="34" charset="0"/>
                <a:cs typeface="Arial" panose="020B0604020202020204" pitchFamily="34" charset="0"/>
              </a:rPr>
              <a:t>Verzuim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6F6E60-5725-6081-2B0C-72A519FB90D6}"/>
              </a:ext>
            </a:extLst>
          </p:cNvPr>
          <p:cNvSpPr txBox="1"/>
          <p:nvPr/>
        </p:nvSpPr>
        <p:spPr>
          <a:xfrm>
            <a:off x="616226" y="2723321"/>
            <a:ext cx="10714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Arial Black" panose="020B0A04020102020204" pitchFamily="34" charset="0"/>
              </a:rPr>
              <a:t>- Ziekmelden zoon/dochter via Magister 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Afmelden voor arts/</a:t>
            </a:r>
            <a:r>
              <a:rPr lang="nl-NL" sz="2500" b="1" dirty="0" err="1">
                <a:latin typeface="Arial Black" panose="020B0A04020102020204" pitchFamily="34" charset="0"/>
              </a:rPr>
              <a:t>ortho</a:t>
            </a:r>
            <a:r>
              <a:rPr lang="nl-NL" sz="2500" b="1" dirty="0">
                <a:latin typeface="Arial Black" panose="020B0A04020102020204" pitchFamily="34" charset="0"/>
              </a:rPr>
              <a:t>/etc. via formulier op site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Hoog verzuim invloed op examenresultaten </a:t>
            </a:r>
          </a:p>
          <a:p>
            <a:endParaRPr lang="nl-NL" sz="2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8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Arial Black" panose="020B0A04020102020204" pitchFamily="34" charset="0"/>
                <a:cs typeface="Arial" panose="020B0604020202020204" pitchFamily="34" charset="0"/>
              </a:rPr>
              <a:t>4M Walibireis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B07176D-0630-FD75-65C5-3BC5CD5D35A6}"/>
              </a:ext>
            </a:extLst>
          </p:cNvPr>
          <p:cNvSpPr txBox="1"/>
          <p:nvPr/>
        </p:nvSpPr>
        <p:spPr>
          <a:xfrm>
            <a:off x="616226" y="2767280"/>
            <a:ext cx="10714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Arial Black" panose="020B0A04020102020204" pitchFamily="34" charset="0"/>
              </a:rPr>
              <a:t>- zie boekje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- 26 op 27 oktober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mail volgt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eigen bijdrage 50 euro: link betaling volgt via de mail</a:t>
            </a:r>
          </a:p>
        </p:txBody>
      </p:sp>
    </p:spTree>
    <p:extLst>
      <p:ext uri="{BB962C8B-B14F-4D97-AF65-F5344CB8AC3E}">
        <p14:creationId xmlns:p14="http://schemas.microsoft.com/office/powerpoint/2010/main" val="410606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Arial Black" panose="020B0A04020102020204" pitchFamily="34" charset="0"/>
                <a:cs typeface="Arial" panose="020B0604020202020204" pitchFamily="34" charset="0"/>
              </a:rPr>
              <a:t>Check contactgegevens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B07176D-0630-FD75-65C5-3BC5CD5D35A6}"/>
              </a:ext>
            </a:extLst>
          </p:cNvPr>
          <p:cNvSpPr txBox="1"/>
          <p:nvPr/>
        </p:nvSpPr>
        <p:spPr>
          <a:xfrm>
            <a:off x="616226" y="2767280"/>
            <a:ext cx="107143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latin typeface="Arial Black" panose="020B0A04020102020204" pitchFamily="34" charset="0"/>
              </a:rPr>
              <a:t>- Check in magister uw contact gegevens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Mocht er iets gewijzigd zijn, laat het weten</a:t>
            </a:r>
          </a:p>
          <a:p>
            <a:endParaRPr lang="nl-NL" sz="2500" b="1" dirty="0">
              <a:latin typeface="Arial Black" panose="020B0A04020102020204" pitchFamily="34" charset="0"/>
            </a:endParaRPr>
          </a:p>
          <a:p>
            <a:endParaRPr lang="nl-NL" sz="2500" b="1" dirty="0">
              <a:latin typeface="Arial Black" panose="020B0A04020102020204" pitchFamily="34" charset="0"/>
            </a:endParaRPr>
          </a:p>
          <a:p>
            <a:r>
              <a:rPr lang="nl-NL" sz="2500" b="1" dirty="0">
                <a:latin typeface="Arial Black" panose="020B0A04020102020204" pitchFamily="34" charset="0"/>
              </a:rPr>
              <a:t>Sanne Bens: 			06 11174222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Ezra Nunumete: 		06 34349909</a:t>
            </a:r>
          </a:p>
          <a:p>
            <a:r>
              <a:rPr lang="nl-NL" sz="2500" b="1">
                <a:latin typeface="Arial Black" panose="020B0A04020102020204" pitchFamily="34" charset="0"/>
              </a:rPr>
              <a:t>Lisette Stroband: 		06 48044881</a:t>
            </a:r>
            <a:endParaRPr lang="nl-NL" sz="2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7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92BD8C6-D03F-2095-910F-1210ADC3EF1D}"/>
              </a:ext>
            </a:extLst>
          </p:cNvPr>
          <p:cNvSpPr txBox="1"/>
          <p:nvPr/>
        </p:nvSpPr>
        <p:spPr>
          <a:xfrm>
            <a:off x="616226" y="626165"/>
            <a:ext cx="630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 Black" panose="020B0A04020102020204" pitchFamily="34" charset="0"/>
              </a:rPr>
              <a:t>4M mentoren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DE5343D-E78C-15D5-D928-1605BA573C17}"/>
              </a:ext>
            </a:extLst>
          </p:cNvPr>
          <p:cNvSpPr txBox="1"/>
          <p:nvPr/>
        </p:nvSpPr>
        <p:spPr>
          <a:xfrm>
            <a:off x="827981" y="214522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</a:rPr>
              <a:t>Algemene ouderavond 4 mavo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7C6FF8-2D84-069F-038F-4C4A4B821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91" y="3185902"/>
            <a:ext cx="1779104" cy="16195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8209FF9-642D-C0CA-0CE5-AFA6188B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77" y="1509509"/>
            <a:ext cx="1627681" cy="16195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A88D35-4070-D814-3741-ACBCD7185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66" y="5000781"/>
            <a:ext cx="1779104" cy="180579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C377154C-171C-3DF1-1E43-E4914B0450BE}"/>
              </a:ext>
            </a:extLst>
          </p:cNvPr>
          <p:cNvSpPr txBox="1"/>
          <p:nvPr/>
        </p:nvSpPr>
        <p:spPr>
          <a:xfrm>
            <a:off x="2653748" y="3672507"/>
            <a:ext cx="434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Lisette Strooband</a:t>
            </a:r>
          </a:p>
          <a:p>
            <a:r>
              <a:rPr lang="nl-NL" dirty="0">
                <a:latin typeface="Arial Black" panose="020B0A04020102020204" pitchFamily="34" charset="0"/>
              </a:rPr>
              <a:t>Docent Economie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2D606-C399-2229-5C67-EA1343978812}"/>
              </a:ext>
            </a:extLst>
          </p:cNvPr>
          <p:cNvSpPr txBox="1"/>
          <p:nvPr/>
        </p:nvSpPr>
        <p:spPr>
          <a:xfrm>
            <a:off x="2653748" y="5426765"/>
            <a:ext cx="4349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Ezra Nunumete</a:t>
            </a:r>
          </a:p>
          <a:p>
            <a:r>
              <a:rPr lang="nl-NL" dirty="0">
                <a:latin typeface="Arial Black" panose="020B0A04020102020204" pitchFamily="34" charset="0"/>
              </a:rPr>
              <a:t>Docent LO/LO2</a:t>
            </a:r>
          </a:p>
          <a:p>
            <a:endParaRPr lang="nl-NL" dirty="0">
              <a:latin typeface="Arial Black" panose="020B0A040201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8B3818B-FAC5-7ADD-E17F-75D1B8BFE419}"/>
              </a:ext>
            </a:extLst>
          </p:cNvPr>
          <p:cNvSpPr txBox="1"/>
          <p:nvPr/>
        </p:nvSpPr>
        <p:spPr>
          <a:xfrm>
            <a:off x="2806147" y="2110409"/>
            <a:ext cx="434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Sanne Bens</a:t>
            </a:r>
          </a:p>
          <a:p>
            <a:r>
              <a:rPr lang="nl-NL" dirty="0">
                <a:latin typeface="Arial Black" panose="020B0A04020102020204" pitchFamily="34" charset="0"/>
              </a:rPr>
              <a:t>Docent Nederlands</a:t>
            </a:r>
          </a:p>
        </p:txBody>
      </p:sp>
    </p:spTree>
    <p:extLst>
      <p:ext uri="{BB962C8B-B14F-4D97-AF65-F5344CB8AC3E}">
        <p14:creationId xmlns:p14="http://schemas.microsoft.com/office/powerpoint/2010/main" val="34501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DE5343D-E78C-15D5-D928-1605BA573C17}"/>
              </a:ext>
            </a:extLst>
          </p:cNvPr>
          <p:cNvSpPr txBox="1"/>
          <p:nvPr/>
        </p:nvSpPr>
        <p:spPr>
          <a:xfrm>
            <a:off x="827981" y="214522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</a:rPr>
              <a:t>Algemene ouderavond 4 mavo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 Black" panose="020B0A04020102020204" pitchFamily="34" charset="0"/>
              </a:rPr>
              <a:t>Afdelingsleiding MAVO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FDD6E9-CB51-6553-8EB4-7C50BA84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71" y="1671016"/>
            <a:ext cx="2189766" cy="343769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0D31D15-86FA-F90B-BE65-E67FFCEAA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096" y="1671016"/>
            <a:ext cx="2215052" cy="343769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4377E8A-4AF0-988B-7DB1-7AB0D62A70F0}"/>
              </a:ext>
            </a:extLst>
          </p:cNvPr>
          <p:cNvSpPr txBox="1"/>
          <p:nvPr/>
        </p:nvSpPr>
        <p:spPr>
          <a:xfrm>
            <a:off x="546652" y="5277678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Telefoon: </a:t>
            </a:r>
          </a:p>
          <a:p>
            <a:r>
              <a:rPr lang="nl-NL" dirty="0">
                <a:latin typeface="Arial Black" panose="020B0A04020102020204" pitchFamily="34" charset="0"/>
              </a:rPr>
              <a:t>06 - 45 19 85 52</a:t>
            </a:r>
          </a:p>
          <a:p>
            <a:r>
              <a:rPr lang="nl-NL" dirty="0">
                <a:latin typeface="Arial Black" panose="020B0A04020102020204" pitchFamily="34" charset="0"/>
              </a:rPr>
              <a:t>Email: Damir.begovic@mondialcollege.nl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342ED61-D3C6-FF1E-1233-E7276BD70117}"/>
              </a:ext>
            </a:extLst>
          </p:cNvPr>
          <p:cNvSpPr txBox="1"/>
          <p:nvPr/>
        </p:nvSpPr>
        <p:spPr>
          <a:xfrm>
            <a:off x="6096000" y="529593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Telefoon: </a:t>
            </a:r>
          </a:p>
          <a:p>
            <a:r>
              <a:rPr lang="nl-NL" dirty="0">
                <a:latin typeface="Arial Black" panose="020B0A04020102020204" pitchFamily="34" charset="0"/>
              </a:rPr>
              <a:t>06 – 51 18 19 09</a:t>
            </a:r>
          </a:p>
          <a:p>
            <a:r>
              <a:rPr lang="nl-NL" dirty="0">
                <a:latin typeface="Arial Black" panose="020B0A04020102020204" pitchFamily="34" charset="0"/>
              </a:rPr>
              <a:t>Email: Peter.pieper@mondialcollege.nl</a:t>
            </a:r>
          </a:p>
        </p:txBody>
      </p:sp>
    </p:spTree>
    <p:extLst>
      <p:ext uri="{BB962C8B-B14F-4D97-AF65-F5344CB8AC3E}">
        <p14:creationId xmlns:p14="http://schemas.microsoft.com/office/powerpoint/2010/main" val="38457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dirty="0">
                <a:latin typeface="Arial Black" panose="020B0A04020102020204" pitchFamily="34" charset="0"/>
              </a:rPr>
              <a:t>4MAVO Examenjaar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C2287E-A65E-FF03-9A49-5B67B7C8E5A3}"/>
              </a:ext>
            </a:extLst>
          </p:cNvPr>
          <p:cNvSpPr txBox="1"/>
          <p:nvPr/>
        </p:nvSpPr>
        <p:spPr>
          <a:xfrm>
            <a:off x="616226" y="1798983"/>
            <a:ext cx="1073426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Vanavond: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profielwerkstuk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examennormering (voorlichting datum volgt)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programma van Toetsing en Afsluiting (PTA)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belangrijke vakken/cijfers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MC-uren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rol ouders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aanmelden vervolgopleiding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verzuim</a:t>
            </a:r>
          </a:p>
          <a:p>
            <a:r>
              <a:rPr lang="nl-NL" sz="2500" dirty="0">
                <a:latin typeface="Arial" panose="020B0604020202020204" pitchFamily="34" charset="0"/>
                <a:cs typeface="Arial" panose="020B0604020202020204" pitchFamily="34" charset="0"/>
              </a:rPr>
              <a:t>- MAVO activiteit Walibi</a:t>
            </a:r>
          </a:p>
          <a:p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9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7663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latin typeface="Arial Black" panose="020B0A04020102020204" pitchFamily="34" charset="0"/>
                <a:cs typeface="Arial" panose="020B0604020202020204" pitchFamily="34" charset="0"/>
              </a:rPr>
              <a:t>Profielwerkstuk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77600C9-37F4-08AD-E0A6-BCB9EEDA5876}"/>
              </a:ext>
            </a:extLst>
          </p:cNvPr>
          <p:cNvSpPr txBox="1"/>
          <p:nvPr/>
        </p:nvSpPr>
        <p:spPr>
          <a:xfrm>
            <a:off x="616226" y="2123794"/>
            <a:ext cx="107541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 Black" panose="020B0A04020102020204" pitchFamily="34" charset="0"/>
              </a:rPr>
              <a:t>PWS-werkdag: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- 13 oktober</a:t>
            </a:r>
          </a:p>
          <a:p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deadline werkstuk: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- 25 oktober</a:t>
            </a:r>
          </a:p>
          <a:p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start toetsweek 1:		start toetsweek 2:		start toetsweek 3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- 1 november			- 17 januari			- vrijdag 22 maart </a:t>
            </a:r>
          </a:p>
          <a:p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presentaties aan 3 mavo:</a:t>
            </a:r>
          </a:p>
          <a:p>
            <a:r>
              <a:rPr lang="nl-NL" sz="2000" dirty="0">
                <a:latin typeface="Arial Black" panose="020B0A04020102020204" pitchFamily="34" charset="0"/>
              </a:rPr>
              <a:t>- 10 november </a:t>
            </a:r>
          </a:p>
          <a:p>
            <a:endParaRPr lang="nl-NL" sz="2000" dirty="0">
              <a:latin typeface="Arial Black" panose="020B0A04020102020204" pitchFamily="34" charset="0"/>
            </a:endParaRPr>
          </a:p>
          <a:p>
            <a:r>
              <a:rPr lang="nl-NL" sz="2000" dirty="0">
                <a:latin typeface="Arial Black" panose="020B0A04020102020204" pitchFamily="34" charset="0"/>
              </a:rPr>
              <a:t>*Profielwerkstuk </a:t>
            </a:r>
            <a:r>
              <a:rPr lang="nl-NL" sz="2000" b="1" u="sng" dirty="0">
                <a:latin typeface="Arial Black" panose="020B0A04020102020204" pitchFamily="34" charset="0"/>
              </a:rPr>
              <a:t>moet</a:t>
            </a:r>
            <a:r>
              <a:rPr lang="nl-NL" sz="2000" dirty="0">
                <a:latin typeface="Arial Black" panose="020B0A04020102020204" pitchFamily="34" charset="0"/>
              </a:rPr>
              <a:t> met een voldoende worden afgerond</a:t>
            </a:r>
          </a:p>
        </p:txBody>
      </p:sp>
    </p:spTree>
    <p:extLst>
      <p:ext uri="{BB962C8B-B14F-4D97-AF65-F5344CB8AC3E}">
        <p14:creationId xmlns:p14="http://schemas.microsoft.com/office/powerpoint/2010/main" val="202939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7663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latin typeface="Arial Black" panose="020B0A04020102020204" pitchFamily="34" charset="0"/>
                <a:cs typeface="Arial" panose="020B0604020202020204" pitchFamily="34" charset="0"/>
              </a:rPr>
              <a:t>Examennormering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77600C9-37F4-08AD-E0A6-BCB9EEDA5876}"/>
              </a:ext>
            </a:extLst>
          </p:cNvPr>
          <p:cNvSpPr txBox="1"/>
          <p:nvPr/>
        </p:nvSpPr>
        <p:spPr>
          <a:xfrm>
            <a:off x="718930" y="5705866"/>
            <a:ext cx="10754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Arial Black" panose="020B0A04020102020204" pitchFamily="34" charset="0"/>
              </a:rPr>
              <a:t>https://mondialcollege.nl/informatie-downloadsmb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5C32EC-7FEF-C522-5BB1-ECED5EADEED2}"/>
              </a:ext>
            </a:extLst>
          </p:cNvPr>
          <p:cNvSpPr txBox="1"/>
          <p:nvPr/>
        </p:nvSpPr>
        <p:spPr>
          <a:xfrm>
            <a:off x="805070" y="2329024"/>
            <a:ext cx="1028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Arial Black" panose="020B0A04020102020204" pitchFamily="34" charset="0"/>
              </a:rPr>
              <a:t>- Rond februari informatieavond over examennormen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843B1F-3CD0-B8A7-7570-249F37B88F39}"/>
              </a:ext>
            </a:extLst>
          </p:cNvPr>
          <p:cNvSpPr txBox="1"/>
          <p:nvPr/>
        </p:nvSpPr>
        <p:spPr>
          <a:xfrm>
            <a:off x="616226" y="5416826"/>
            <a:ext cx="879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 Black" panose="020B0A04020102020204" pitchFamily="34" charset="0"/>
              </a:rPr>
              <a:t>- Nu al nieuwsgierig? Check onderstaande link </a:t>
            </a:r>
          </a:p>
        </p:txBody>
      </p:sp>
    </p:spTree>
    <p:extLst>
      <p:ext uri="{BB962C8B-B14F-4D97-AF65-F5344CB8AC3E}">
        <p14:creationId xmlns:p14="http://schemas.microsoft.com/office/powerpoint/2010/main" val="350332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dirty="0">
                <a:latin typeface="Arial Black" panose="020B0A04020102020204" pitchFamily="34" charset="0"/>
                <a:cs typeface="Arial" panose="020B0604020202020204" pitchFamily="34" charset="0"/>
              </a:rPr>
              <a:t>Programma van Toetsing en Afsluiting (PTA)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E3E7C27-EC72-D0F4-965E-B16EA34EF481}"/>
              </a:ext>
            </a:extLst>
          </p:cNvPr>
          <p:cNvSpPr txBox="1"/>
          <p:nvPr/>
        </p:nvSpPr>
        <p:spPr>
          <a:xfrm>
            <a:off x="616226" y="2723321"/>
            <a:ext cx="107143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Arial Black" panose="020B0A04020102020204" pitchFamily="34" charset="0"/>
              </a:rPr>
              <a:t>- </a:t>
            </a:r>
            <a:r>
              <a:rPr lang="nl-NL" sz="2500" b="1" u="sng" dirty="0">
                <a:latin typeface="Arial Black" panose="020B0A04020102020204" pitchFamily="34" charset="0"/>
              </a:rPr>
              <a:t>Alles</a:t>
            </a:r>
            <a:r>
              <a:rPr lang="nl-NL" sz="2500" dirty="0">
                <a:latin typeface="Arial Black" panose="020B0A04020102020204" pitchFamily="34" charset="0"/>
              </a:rPr>
              <a:t> moet worden afgerond vóór 25 april</a:t>
            </a:r>
          </a:p>
          <a:p>
            <a:r>
              <a:rPr lang="nl-NL" sz="2500" dirty="0">
                <a:latin typeface="Arial Black" panose="020B0A04020102020204" pitchFamily="34" charset="0"/>
              </a:rPr>
              <a:t>- Leerling is hier zelf verantwoordelijk voor </a:t>
            </a:r>
          </a:p>
          <a:p>
            <a:r>
              <a:rPr lang="nl-NL" sz="2500" dirty="0">
                <a:latin typeface="Arial Black" panose="020B0A04020102020204" pitchFamily="34" charset="0"/>
              </a:rPr>
              <a:t>- Met een onvolledige lijst </a:t>
            </a:r>
            <a:r>
              <a:rPr lang="nl-NL" sz="25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nl-NL" sz="2500" b="1" u="sng" dirty="0">
                <a:latin typeface="Arial Black" panose="020B0A04020102020204" pitchFamily="34" charset="0"/>
                <a:sym typeface="Wingdings" panose="05000000000000000000" pitchFamily="2" charset="2"/>
              </a:rPr>
              <a:t>geen</a:t>
            </a:r>
            <a:r>
              <a:rPr lang="nl-NL" sz="2500" dirty="0">
                <a:latin typeface="Arial Black" panose="020B0A04020102020204" pitchFamily="34" charset="0"/>
                <a:sym typeface="Wingdings" panose="05000000000000000000" pitchFamily="2" charset="2"/>
              </a:rPr>
              <a:t> examen</a:t>
            </a:r>
            <a:endParaRPr lang="nl-NL" sz="2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7663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dirty="0">
                <a:latin typeface="Arial Black" panose="020B0A04020102020204" pitchFamily="34" charset="0"/>
                <a:cs typeface="Arial" panose="020B0604020202020204" pitchFamily="34" charset="0"/>
              </a:rPr>
              <a:t>Belangrijke vakken/cijfers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E9DCFF-4DC2-8239-AE76-942BC392AAB2}"/>
              </a:ext>
            </a:extLst>
          </p:cNvPr>
          <p:cNvSpPr txBox="1"/>
          <p:nvPr/>
        </p:nvSpPr>
        <p:spPr>
          <a:xfrm>
            <a:off x="616226" y="2723321"/>
            <a:ext cx="107143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Arial Black" panose="020B0A04020102020204" pitchFamily="34" charset="0"/>
              </a:rPr>
              <a:t>- m</a:t>
            </a:r>
            <a:r>
              <a:rPr lang="nl-NL" sz="2500" b="1" dirty="0">
                <a:latin typeface="Arial Black" panose="020B0A04020102020204" pitchFamily="34" charset="0"/>
              </a:rPr>
              <a:t>aatschappijleer (compensatie): </a:t>
            </a:r>
            <a:r>
              <a:rPr lang="nl-NL" sz="2500" b="1" dirty="0" err="1">
                <a:latin typeface="Arial Black" panose="020B0A04020102020204" pitchFamily="34" charset="0"/>
              </a:rPr>
              <a:t>PO’s</a:t>
            </a:r>
            <a:r>
              <a:rPr lang="nl-NL" sz="2500" b="1" dirty="0">
                <a:latin typeface="Arial Black" panose="020B0A04020102020204" pitchFamily="34" charset="0"/>
              </a:rPr>
              <a:t>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LO en CKV moeten voldoende worden afgerond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LO2 (compensatie)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Nederlands (kernvak) 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profielwerkstuk </a:t>
            </a:r>
          </a:p>
          <a:p>
            <a:endParaRPr lang="nl-NL" sz="2500" b="1" dirty="0">
              <a:latin typeface="Arial Black" panose="020B0A04020102020204" pitchFamily="34" charset="0"/>
            </a:endParaRPr>
          </a:p>
          <a:p>
            <a:r>
              <a:rPr lang="nl-NL" sz="2500" b="1" dirty="0">
                <a:latin typeface="Arial Black" panose="020B0A04020102020204" pitchFamily="34" charset="0"/>
              </a:rPr>
              <a:t>Indien geen wiskunde: verplicht rekenen </a:t>
            </a:r>
            <a:endParaRPr lang="nl-NL" sz="2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6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3">
            <a:extLst>
              <a:ext uri="{FF2B5EF4-FFF2-40B4-BE49-F238E27FC236}">
                <a16:creationId xmlns:a16="http://schemas.microsoft.com/office/drawing/2014/main" id="{530AB5DE-4BC9-BC88-14BA-B9A4E81F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93" y="0"/>
            <a:ext cx="5446307" cy="1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A12EA0E-2506-95EB-0AC9-B0F6738948CC}"/>
              </a:ext>
            </a:extLst>
          </p:cNvPr>
          <p:cNvSpPr txBox="1"/>
          <p:nvPr/>
        </p:nvSpPr>
        <p:spPr>
          <a:xfrm>
            <a:off x="616226" y="626165"/>
            <a:ext cx="6718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Arial Black" panose="020B0A04020102020204" pitchFamily="34" charset="0"/>
                <a:cs typeface="Arial" panose="020B0604020202020204" pitchFamily="34" charset="0"/>
              </a:rPr>
              <a:t>MC-uren</a:t>
            </a:r>
          </a:p>
          <a:p>
            <a:endParaRPr lang="nl-NL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64C03F-6F83-35E2-460C-C347C3AEE8DE}"/>
              </a:ext>
            </a:extLst>
          </p:cNvPr>
          <p:cNvSpPr txBox="1"/>
          <p:nvPr/>
        </p:nvSpPr>
        <p:spPr>
          <a:xfrm>
            <a:off x="616226" y="2723321"/>
            <a:ext cx="10714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>
                <a:latin typeface="Arial Black" panose="020B0A04020102020204" pitchFamily="34" charset="0"/>
              </a:rPr>
              <a:t>- </a:t>
            </a:r>
            <a:r>
              <a:rPr lang="nl-NL" sz="2500" b="1" dirty="0">
                <a:latin typeface="Arial Black" panose="020B0A04020102020204" pitchFamily="34" charset="0"/>
              </a:rPr>
              <a:t>vaste periode (dinsdagmiddag, donderdagochtend)</a:t>
            </a:r>
          </a:p>
          <a:p>
            <a:r>
              <a:rPr lang="nl-NL" sz="2500" b="1" dirty="0">
                <a:latin typeface="Arial Black" panose="020B0A04020102020204" pitchFamily="34" charset="0"/>
              </a:rPr>
              <a:t>- studiehuis</a:t>
            </a:r>
          </a:p>
          <a:p>
            <a:endParaRPr lang="nl-NL" sz="2500" b="1" dirty="0">
              <a:latin typeface="Arial Black" panose="020B0A04020102020204" pitchFamily="34" charset="0"/>
            </a:endParaRPr>
          </a:p>
          <a:p>
            <a:endParaRPr lang="nl-NL" sz="25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30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C849D8AB6504FAACAFE94B51DD949" ma:contentTypeVersion="17" ma:contentTypeDescription="Een nieuw document maken." ma:contentTypeScope="" ma:versionID="8fbdef6b072d45c775cde9eb285c17a2">
  <xsd:schema xmlns:xsd="http://www.w3.org/2001/XMLSchema" xmlns:xs="http://www.w3.org/2001/XMLSchema" xmlns:p="http://schemas.microsoft.com/office/2006/metadata/properties" xmlns:ns2="ebd98fa0-791c-4abd-8cf8-43c81b29fef1" xmlns:ns3="1d264b9a-4793-4fa2-8701-fdb3c8fd4e1f" targetNamespace="http://schemas.microsoft.com/office/2006/metadata/properties" ma:root="true" ma:fieldsID="aae3219d5de5bef023209a6cdcfcb198" ns2:_="" ns3:_="">
    <xsd:import namespace="ebd98fa0-791c-4abd-8cf8-43c81b29fef1"/>
    <xsd:import namespace="1d264b9a-4793-4fa2-8701-fdb3c8fd4e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98fa0-791c-4abd-8cf8-43c81b29f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52e8d5-70d4-4616-bfd2-f8bf7ce3318e}" ma:internalName="TaxCatchAll" ma:showField="CatchAllData" ma:web="ebd98fa0-791c-4abd-8cf8-43c81b29f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64b9a-4793-4fa2-8701-fdb3c8fd4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70cc02-d3d1-4bc7-8778-9184f24df9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63F2D8-82B9-498C-9874-5E15449B5AED}"/>
</file>

<file path=customXml/itemProps2.xml><?xml version="1.0" encoding="utf-8"?>
<ds:datastoreItem xmlns:ds="http://schemas.openxmlformats.org/officeDocument/2006/customXml" ds:itemID="{23CC4150-046D-4445-8BDB-CE5920B7A622}"/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496</Words>
  <Application>Microsoft Office PowerPoint</Application>
  <PresentationFormat>Breedbeeld</PresentationFormat>
  <Paragraphs>98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Ezra Nunumete</dc:creator>
  <cp:lastModifiedBy>Sanne Bens</cp:lastModifiedBy>
  <cp:revision>1</cp:revision>
  <dcterms:created xsi:type="dcterms:W3CDTF">2023-09-19T14:15:23Z</dcterms:created>
  <dcterms:modified xsi:type="dcterms:W3CDTF">2023-09-20T14:39:42Z</dcterms:modified>
</cp:coreProperties>
</file>